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304" r:id="rId4"/>
    <p:sldId id="279" r:id="rId5"/>
    <p:sldId id="261" r:id="rId6"/>
    <p:sldId id="280" r:id="rId7"/>
    <p:sldId id="282" r:id="rId8"/>
    <p:sldId id="283" r:id="rId9"/>
    <p:sldId id="305" r:id="rId10"/>
    <p:sldId id="306" r:id="rId11"/>
    <p:sldId id="284" r:id="rId12"/>
    <p:sldId id="28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7D60C8-4813-4138-B153-F9CA4E22C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18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45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50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68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877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8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76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78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94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258D-DD8F-4A6A-9EB3-DA7B954527A9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2F8B-A49D-4F77-B2C6-7637DBB97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09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Marion_Durham@uss.salvationarmy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3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Salvation Army’s Fight Against Human Trafficking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69342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Manatee County Regional Coordinate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Marion Durham,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Regional Coordinator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5029200"/>
            <a:ext cx="1151467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8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Manatee, Sarasota and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Desoto Counties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7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Continuing to expand and grow membership </a:t>
            </a:r>
          </a:p>
          <a:p>
            <a:r>
              <a:rPr lang="en-US" dirty="0" smtClean="0"/>
              <a:t>Email coalition list of over 100 caseworkers, law enforcement, etc.</a:t>
            </a:r>
          </a:p>
          <a:p>
            <a:r>
              <a:rPr lang="en-US" dirty="0" smtClean="0"/>
              <a:t>Establishing a Resource Directory for our region’s use in assisting survivors</a:t>
            </a:r>
          </a:p>
          <a:p>
            <a:r>
              <a:rPr lang="en-US" dirty="0" smtClean="0"/>
              <a:t>Future goals include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formation of committees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expanding leadership beyond four main leaders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717164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09600"/>
            <a:ext cx="45720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While women weep,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as </a:t>
            </a:r>
            <a:r>
              <a:rPr lang="en-US" sz="2400" dirty="0">
                <a:solidFill>
                  <a:schemeClr val="bg1"/>
                </a:solidFill>
              </a:rPr>
              <a:t>they do now,</a:t>
            </a:r>
          </a:p>
          <a:p>
            <a:r>
              <a:rPr lang="en-US" sz="2400" dirty="0">
                <a:solidFill>
                  <a:schemeClr val="bg1"/>
                </a:solidFill>
              </a:rPr>
              <a:t>I'll </a:t>
            </a:r>
            <a:r>
              <a:rPr lang="en-US" sz="2400" dirty="0" smtClean="0">
                <a:solidFill>
                  <a:schemeClr val="bg1"/>
                </a:solidFill>
              </a:rPr>
              <a:t>fight!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While little children go hungry, as they do now,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I'll </a:t>
            </a:r>
            <a:r>
              <a:rPr lang="en-US" sz="2400" dirty="0" smtClean="0">
                <a:solidFill>
                  <a:schemeClr val="bg1"/>
                </a:solidFill>
              </a:rPr>
              <a:t>fight!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While men go to prison, in and out, in and out, as they do now,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I'll </a:t>
            </a:r>
            <a:r>
              <a:rPr lang="en-US" sz="2400" dirty="0" smtClean="0">
                <a:solidFill>
                  <a:schemeClr val="bg1"/>
                </a:solidFill>
              </a:rPr>
              <a:t>fight!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While there is a drunkard left,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While there is a poor lost girl upon the streets,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While there remains one dark soul without the light of God,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I'll fight-I'll fight to the very end!”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― </a:t>
            </a:r>
            <a:r>
              <a:rPr lang="en-US" dirty="0" smtClean="0">
                <a:solidFill>
                  <a:schemeClr val="bg1"/>
                </a:solidFill>
              </a:rPr>
              <a:t>General William </a:t>
            </a:r>
            <a:r>
              <a:rPr lang="en-US" dirty="0">
                <a:solidFill>
                  <a:schemeClr val="bg1"/>
                </a:solidFill>
              </a:rPr>
              <a:t>Booth</a:t>
            </a:r>
          </a:p>
        </p:txBody>
      </p:sp>
    </p:spTree>
    <p:extLst>
      <p:ext uri="{BB962C8B-B14F-4D97-AF65-F5344CB8AC3E}">
        <p14:creationId xmlns="" xmlns:p14="http://schemas.microsoft.com/office/powerpoint/2010/main" val="30466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Salvation Army of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Manatee County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Marion_Durham@uss.salvationarmy.org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Partners needed for an upcoming strip club outreach project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Salvation Army History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Founded in London, England in 1865 by</a:t>
            </a:r>
          </a:p>
          <a:p>
            <a:r>
              <a:rPr lang="en-US" dirty="0" smtClean="0"/>
              <a:t>Methodist Minister Rev. William Booth and his wife, Catherine Booth</a:t>
            </a:r>
          </a:p>
          <a:p>
            <a:r>
              <a:rPr lang="en-US" dirty="0" smtClean="0"/>
              <a:t>Fighting against human suffering of all kinds since our inception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4" y="5638799"/>
            <a:ext cx="956733" cy="10763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191000" cy="29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0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Salvation Army History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Maiden Tribute of Modern Babylon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4" y="5638799"/>
            <a:ext cx="956733" cy="1076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09353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7119"/>
            <a:ext cx="1747837" cy="24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514600"/>
            <a:ext cx="2057400" cy="25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38799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Fought and won the battle to prove a girl could be bought and                   sold as a slave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Helped raise the age of consent in England from 13 to 16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389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The Salvation Army Doing Today?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Working on a global scale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FIGHT (Raleigh, North Carolina)</a:t>
            </a:r>
          </a:p>
          <a:p>
            <a:r>
              <a:rPr lang="en-US" dirty="0" smtClean="0"/>
              <a:t>Stop-It Program (Chicago)</a:t>
            </a:r>
          </a:p>
          <a:p>
            <a:r>
              <a:rPr lang="en-US" dirty="0" smtClean="0"/>
              <a:t>The Haven Atlanta</a:t>
            </a:r>
          </a:p>
          <a:p>
            <a:r>
              <a:rPr lang="en-US" dirty="0" smtClean="0"/>
              <a:t>2 Residential Programs (Cleveland and Tampa)</a:t>
            </a:r>
          </a:p>
          <a:p>
            <a:r>
              <a:rPr lang="en-US" dirty="0" smtClean="0"/>
              <a:t>Numerous Outreaches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Salvation Army in Florida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Ft. Walton Beach Strip Club Outreach</a:t>
            </a:r>
          </a:p>
          <a:p>
            <a:r>
              <a:rPr lang="en-US" dirty="0" smtClean="0"/>
              <a:t>Panama City shelter and counseling (using established DV Safe House)</a:t>
            </a:r>
          </a:p>
          <a:p>
            <a:r>
              <a:rPr lang="en-US" dirty="0" smtClean="0"/>
              <a:t>Tampa Area Command has a Human Trafficking Unit and Shelter</a:t>
            </a:r>
          </a:p>
          <a:p>
            <a:r>
              <a:rPr lang="en-US" dirty="0" smtClean="0"/>
              <a:t>Numerous Trainings and Awareness programs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6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Tampa HT Program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Provide emergency shelter and stabilization services to trafficked women</a:t>
            </a:r>
          </a:p>
          <a:p>
            <a:pPr lvl="1"/>
            <a:r>
              <a:rPr lang="en-US" sz="2200" dirty="0" smtClean="0"/>
              <a:t>Basic necessities</a:t>
            </a:r>
          </a:p>
          <a:p>
            <a:pPr lvl="1"/>
            <a:r>
              <a:rPr lang="en-US" sz="2200" dirty="0" smtClean="0"/>
              <a:t>Entitlements</a:t>
            </a:r>
          </a:p>
          <a:p>
            <a:pPr lvl="1"/>
            <a:r>
              <a:rPr lang="en-US" sz="2200" dirty="0" smtClean="0"/>
              <a:t>Medical Assistance</a:t>
            </a:r>
          </a:p>
          <a:p>
            <a:pPr lvl="1"/>
            <a:r>
              <a:rPr lang="en-US" sz="2200" dirty="0" smtClean="0"/>
              <a:t>Legal Assistance</a:t>
            </a:r>
          </a:p>
          <a:p>
            <a:pPr lvl="1"/>
            <a:r>
              <a:rPr lang="en-US" sz="2200" dirty="0" smtClean="0"/>
              <a:t>Mental Health Counseling</a:t>
            </a:r>
          </a:p>
          <a:p>
            <a:pPr lvl="1"/>
            <a:r>
              <a:rPr lang="en-US" sz="2200" dirty="0" smtClean="0"/>
              <a:t>Case Management</a:t>
            </a:r>
          </a:p>
          <a:p>
            <a:pPr lvl="1"/>
            <a:r>
              <a:rPr lang="en-US" sz="2200" dirty="0" smtClean="0"/>
              <a:t>Life Skills Classes and Empowerment Groups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Salvation Army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Florida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Dotti</a:t>
            </a:r>
            <a:r>
              <a:rPr lang="en-US" dirty="0" smtClean="0"/>
              <a:t> </a:t>
            </a:r>
            <a:r>
              <a:rPr lang="en-US" dirty="0" err="1" smtClean="0"/>
              <a:t>Groover</a:t>
            </a:r>
            <a:r>
              <a:rPr lang="en-US" dirty="0" smtClean="0"/>
              <a:t>-Skipper is now on staff at The Salvation Army as the Divisional Coordinator of our Anti-Trafficking efforts</a:t>
            </a:r>
          </a:p>
          <a:p>
            <a:r>
              <a:rPr lang="en-US" dirty="0" smtClean="0"/>
              <a:t>She is on Attorney General Pam Bondi’s Task Force to fight human trafficking in this state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5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Manatee, Sarasota and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Desoto Counties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Major Marion Durham is part of a leadership team that is establishing a coalition against human trafficking for this region</a:t>
            </a:r>
          </a:p>
          <a:p>
            <a:r>
              <a:rPr lang="en-US" dirty="0" smtClean="0"/>
              <a:t>Team includes The Salvation Army, More Too Life, Selah Freedom and the Sarasota Commission on the Status of Women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Manatee, Sarasota and 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Desoto Counties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Currently meeting our goals of expanding the coalition to include law enforcement, local agencies and legal services for survivors</a:t>
            </a:r>
          </a:p>
          <a:p>
            <a:r>
              <a:rPr lang="en-US" dirty="0" smtClean="0"/>
              <a:t>Held training workshops (Trafficking 101)</a:t>
            </a:r>
          </a:p>
          <a:p>
            <a:r>
              <a:rPr lang="en-US" dirty="0" smtClean="0"/>
              <a:t>Law Enforcement Luncheon</a:t>
            </a:r>
          </a:p>
          <a:p>
            <a:r>
              <a:rPr lang="en-US" dirty="0" smtClean="0"/>
              <a:t>Joined the umbrella of The FREE Network, Slavery Survival Network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62600"/>
            <a:ext cx="956733" cy="107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478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Salvation Army’s Fight Against Human Trafficking </vt:lpstr>
      <vt:lpstr>Salvation Army History</vt:lpstr>
      <vt:lpstr>Salvation Army History</vt:lpstr>
      <vt:lpstr>What is The Salvation Army Doing Today?</vt:lpstr>
      <vt:lpstr>The Salvation Army in Florida</vt:lpstr>
      <vt:lpstr>Tampa HT Program</vt:lpstr>
      <vt:lpstr> The Salvation Army In Florida </vt:lpstr>
      <vt:lpstr>Manatee, Sarasota and  Desoto Counties</vt:lpstr>
      <vt:lpstr>Manatee, Sarasota and  Desoto Counties</vt:lpstr>
      <vt:lpstr>Manatee, Sarasota and  Desoto Counties</vt:lpstr>
      <vt:lpstr>Slide 11</vt:lpstr>
      <vt:lpstr>The Salvation Army of Manatee County</vt:lpstr>
    </vt:vector>
  </TitlesOfParts>
  <Company>The Salvation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 Training</dc:title>
  <dc:creator>Anita Albert-Watson</dc:creator>
  <cp:lastModifiedBy>YonF</cp:lastModifiedBy>
  <cp:revision>30</cp:revision>
  <dcterms:created xsi:type="dcterms:W3CDTF">2015-03-12T10:56:51Z</dcterms:created>
  <dcterms:modified xsi:type="dcterms:W3CDTF">2015-06-10T14:44:06Z</dcterms:modified>
</cp:coreProperties>
</file>